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62" r:id="rId6"/>
    <p:sldId id="258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1"/>
    <p:restoredTop sz="94670"/>
  </p:normalViewPr>
  <p:slideViewPr>
    <p:cSldViewPr snapToGrid="0" snapToObjects="1">
      <p:cViewPr varScale="1">
        <p:scale>
          <a:sx n="67" d="100"/>
          <a:sy n="67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3EDBF-8EBB-C249-842F-9CF2CB15B0A8}" type="datetimeFigureOut">
              <a:rPr lang="de-DE" smtClean="0"/>
              <a:t>05.05.2019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2E134-93AB-514C-8E79-3C8BB290E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7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487734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2057400"/>
            <a:ext cx="4629150" cy="3803651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accent3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accent3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accent3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accent3">
                    <a:lumMod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604242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65185"/>
            <a:ext cx="6215063" cy="1663699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sz="34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65185"/>
            <a:ext cx="6215063" cy="1663699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sz="34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2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7960" cy="3803651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2BFF8-46AA-C848-A3A9-A030D34C303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ideo" Target="../media/media1.mp4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602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8B8A348-B8B5-F14A-B6F5-8259AF0C90BB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TH-Bingen_Logo">
            <a:hlinkClick r:id="" action="ppaction://media"/>
          </p:cNvPr>
          <p:cNvPicPr>
            <a:picLocks noChangeAspect="1"/>
          </p:cNvPicPr>
          <p:nvPr userDrawn="1"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766124" y="365126"/>
            <a:ext cx="1734938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3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accent3">
              <a:lumMod val="10000"/>
            </a:schemeClr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accent3">
              <a:lumMod val="10000"/>
            </a:schemeClr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"/>
            </a:schemeClr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10000"/>
            </a:schemeClr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1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616525"/>
            <a:ext cx="7772400" cy="2387600"/>
          </a:xfrm>
        </p:spPr>
        <p:txBody>
          <a:bodyPr>
            <a:normAutofit/>
          </a:bodyPr>
          <a:lstStyle/>
          <a:p>
            <a:r>
              <a:rPr lang="de-DE" sz="3500" dirty="0"/>
              <a:t>Medizinische Informatik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004125"/>
            <a:ext cx="7315200" cy="2247903"/>
          </a:xfrm>
        </p:spPr>
        <p:txBody>
          <a:bodyPr>
            <a:normAutofit/>
          </a:bodyPr>
          <a:lstStyle/>
          <a:p>
            <a:r>
              <a:rPr lang="de-DE" dirty="0"/>
              <a:t>von Thomas </a:t>
            </a:r>
            <a:r>
              <a:rPr lang="de-DE" dirty="0" err="1"/>
              <a:t>Bonin</a:t>
            </a:r>
            <a:r>
              <a:rPr lang="de-DE" dirty="0"/>
              <a:t>, Philipp </a:t>
            </a:r>
            <a:r>
              <a:rPr lang="de-DE" dirty="0" err="1"/>
              <a:t>Jilge</a:t>
            </a:r>
            <a:r>
              <a:rPr lang="de-DE" dirty="0"/>
              <a:t>, Gernot Neumann, Melanie </a:t>
            </a:r>
            <a:r>
              <a:rPr lang="de-DE" dirty="0" err="1"/>
              <a:t>Seus</a:t>
            </a:r>
            <a:r>
              <a:rPr lang="de-DE" dirty="0"/>
              <a:t>, Fabian Schulz, Jacqueline </a:t>
            </a:r>
            <a:br>
              <a:rPr lang="de-DE" dirty="0"/>
            </a:br>
            <a:r>
              <a:rPr lang="de-DE" dirty="0"/>
              <a:t>Thesen</a:t>
            </a:r>
          </a:p>
        </p:txBody>
      </p:sp>
    </p:spTree>
    <p:extLst>
      <p:ext uri="{BB962C8B-B14F-4D97-AF65-F5344CB8AC3E}">
        <p14:creationId xmlns:p14="http://schemas.microsoft.com/office/powerpoint/2010/main" val="22749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de-DE" sz="2400" dirty="0"/>
              <a:t>Warum dieser Use-Case?</a:t>
            </a:r>
          </a:p>
          <a:p>
            <a:pPr>
              <a:buClr>
                <a:schemeClr val="accent1"/>
              </a:buClr>
            </a:pPr>
            <a:r>
              <a:rPr lang="de-DE" sz="2400" dirty="0"/>
              <a:t>Was ist das Problem?</a:t>
            </a:r>
          </a:p>
          <a:p>
            <a:pPr>
              <a:buClr>
                <a:schemeClr val="accent1"/>
              </a:buClr>
            </a:pPr>
            <a:r>
              <a:rPr lang="de-DE" sz="2400" dirty="0"/>
              <a:t>Wie lösen wir dieses Problem?</a:t>
            </a:r>
          </a:p>
        </p:txBody>
      </p:sp>
    </p:spTree>
    <p:extLst>
      <p:ext uri="{BB962C8B-B14F-4D97-AF65-F5344CB8AC3E}">
        <p14:creationId xmlns:p14="http://schemas.microsoft.com/office/powerpoint/2010/main" val="8645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A7AF1-0C04-4178-90A1-6EDE5593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dieser Use-Case?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18A9D2-EF18-4D4E-AAA6-5E415A3B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 Hilfe ist wichtig</a:t>
            </a:r>
          </a:p>
          <a:p>
            <a:r>
              <a:rPr lang="de-DE" dirty="0"/>
              <a:t>Zu viele Menschen ignorieren hilfsbedürftige Opfer in Not</a:t>
            </a:r>
          </a:p>
          <a:p>
            <a:r>
              <a:rPr lang="de-DE" dirty="0"/>
              <a:t>Sensibilisierung für Notfälle</a:t>
            </a:r>
          </a:p>
        </p:txBody>
      </p:sp>
    </p:spTree>
    <p:extLst>
      <p:ext uri="{BB962C8B-B14F-4D97-AF65-F5344CB8AC3E}">
        <p14:creationId xmlns:p14="http://schemas.microsoft.com/office/powerpoint/2010/main" val="14352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7154D-477A-44B6-973C-51AD58AF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das Problem?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49D11-84E7-48B4-9606-E71075227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Viele Menschen wissen nicht, was im Ernstfall zu tun ist</a:t>
            </a:r>
          </a:p>
          <a:p>
            <a:r>
              <a:rPr lang="de-DE" dirty="0"/>
              <a:t>Fehlende Kurserfrischung</a:t>
            </a:r>
          </a:p>
          <a:p>
            <a:r>
              <a:rPr lang="de-DE" dirty="0"/>
              <a:t>Unsicherheit der Helfer</a:t>
            </a:r>
          </a:p>
          <a:p>
            <a:r>
              <a:rPr lang="de-DE" dirty="0"/>
              <a:t>Schlechte Situationsbeurteilung</a:t>
            </a:r>
          </a:p>
        </p:txBody>
      </p:sp>
    </p:spTree>
    <p:extLst>
      <p:ext uri="{BB962C8B-B14F-4D97-AF65-F5344CB8AC3E}">
        <p14:creationId xmlns:p14="http://schemas.microsoft.com/office/powerpoint/2010/main" val="91417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DA6B6-243B-4B50-A2FF-0F6D3AFA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lösen wir dieses Problem?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98440-944A-4237-B756-8EEEBE842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Handyspiel in Android</a:t>
            </a:r>
          </a:p>
          <a:p>
            <a:pPr lvl="1"/>
            <a:r>
              <a:rPr lang="de-DE" dirty="0"/>
              <a:t>Erste Hilfe</a:t>
            </a:r>
          </a:p>
          <a:p>
            <a:pPr lvl="1"/>
            <a:r>
              <a:rPr lang="de-DE" dirty="0"/>
              <a:t>Multiple Choice</a:t>
            </a:r>
          </a:p>
          <a:p>
            <a:pPr lvl="1"/>
            <a:r>
              <a:rPr lang="de-DE" dirty="0"/>
              <a:t>Spielerisches Lernen</a:t>
            </a:r>
          </a:p>
        </p:txBody>
      </p:sp>
    </p:spTree>
    <p:extLst>
      <p:ext uri="{BB962C8B-B14F-4D97-AF65-F5344CB8AC3E}">
        <p14:creationId xmlns:p14="http://schemas.microsoft.com/office/powerpoint/2010/main" val="250085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7034"/>
            <a:ext cx="6215063" cy="16636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4800" dirty="0"/>
              <a:t>Vielen Dank für Eure Aufmerksamkeit</a:t>
            </a:r>
            <a:endParaRPr lang="de-DE" sz="4800" b="0" dirty="0"/>
          </a:p>
        </p:txBody>
      </p:sp>
    </p:spTree>
    <p:extLst>
      <p:ext uri="{BB962C8B-B14F-4D97-AF65-F5344CB8AC3E}">
        <p14:creationId xmlns:p14="http://schemas.microsoft.com/office/powerpoint/2010/main" val="182344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TH Bingen 1">
      <a:dk1>
        <a:srgbClr val="005B99"/>
      </a:dk1>
      <a:lt1>
        <a:srgbClr val="FFFFFF"/>
      </a:lt1>
      <a:dk2>
        <a:srgbClr val="005B99"/>
      </a:dk2>
      <a:lt2>
        <a:srgbClr val="FFFFFF"/>
      </a:lt2>
      <a:accent1>
        <a:srgbClr val="AADD6D"/>
      </a:accent1>
      <a:accent2>
        <a:srgbClr val="FCBD1F"/>
      </a:accent2>
      <a:accent3>
        <a:srgbClr val="D3D9DB"/>
      </a:accent3>
      <a:accent4>
        <a:srgbClr val="ACAFAC"/>
      </a:accent4>
      <a:accent5>
        <a:srgbClr val="545556"/>
      </a:accent5>
      <a:accent6>
        <a:srgbClr val="FFFFFF"/>
      </a:accent6>
      <a:hlink>
        <a:srgbClr val="005B99"/>
      </a:hlink>
      <a:folHlink>
        <a:srgbClr val="005B99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B_Template_PPT" id="{ECE1307D-3B83-2843-9796-88D342792F87}" vid="{5675C918-8614-F445-9508-71B2DD9CE39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TH-Bingen-PPT-Vorlage</Template>
  <TotalTime>0</TotalTime>
  <Words>97</Words>
  <Application>Microsoft Office PowerPoint</Application>
  <PresentationFormat>Bildschirmpräsentation (4:3)</PresentationFormat>
  <Paragraphs>21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Office-Design</vt:lpstr>
      <vt:lpstr>Medizinische Informatik</vt:lpstr>
      <vt:lpstr>Inhalt</vt:lpstr>
      <vt:lpstr>Warum dieser Use-Case?</vt:lpstr>
      <vt:lpstr>Was ist das Problem?</vt:lpstr>
      <vt:lpstr>Wie lösen wir dieses Problem?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Hochschule Bingen</dc:title>
  <dc:creator>Araneth Rathyel</dc:creator>
  <cp:lastModifiedBy>Jacqueline Thesen</cp:lastModifiedBy>
  <cp:revision>3</cp:revision>
  <dcterms:created xsi:type="dcterms:W3CDTF">2019-05-05T13:11:09Z</dcterms:created>
  <dcterms:modified xsi:type="dcterms:W3CDTF">2019-05-05T13:44:24Z</dcterms:modified>
</cp:coreProperties>
</file>